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616CDB9-BC4E-413C-B8CC-42032452825C}" type="datetimeFigureOut">
              <a:rPr lang="ar-IQ" smtClean="0"/>
              <a:pPr/>
              <a:t>26/03/1440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D1A2A8-7570-4FC0-A976-F2F90733AB22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ar-IQ" dirty="0" smtClean="0"/>
              <a:t> </a:t>
            </a:r>
            <a:r>
              <a:rPr lang="en-US" dirty="0" smtClean="0"/>
              <a:t>WORD </a:t>
            </a:r>
            <a:r>
              <a:rPr lang="ar-IQ" dirty="0" smtClean="0"/>
              <a:t> </a:t>
            </a:r>
            <a:r>
              <a:rPr lang="en-US" dirty="0" smtClean="0"/>
              <a:t>Questions on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89794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12.ClipArt option is available in ___________ menu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Insert  B.) Page Layout  </a:t>
            </a:r>
          </a:p>
          <a:p>
            <a:r>
              <a:rPr lang="en-US" dirty="0" smtClean="0"/>
              <a:t>C.) References  D.) Home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7811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Shortcut to quit Microsoft Word, </a:t>
            </a:r>
            <a:r>
              <a:rPr lang="en-US" dirty="0" err="1" smtClean="0"/>
              <a:t>Powerpoint</a:t>
            </a:r>
            <a:r>
              <a:rPr lang="en-US" dirty="0" smtClean="0"/>
              <a:t>, Access, Excel </a:t>
            </a:r>
            <a:r>
              <a:rPr lang="en-US" dirty="0" err="1" smtClean="0"/>
              <a:t>etc</a:t>
            </a:r>
            <a:r>
              <a:rPr lang="en-US" dirty="0" smtClean="0"/>
              <a:t> is ______?</a:t>
            </a:r>
          </a:p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[A] Ctrl + W </a:t>
            </a:r>
          </a:p>
          <a:p>
            <a:r>
              <a:rPr lang="en-US" dirty="0" smtClean="0"/>
              <a:t>[B] Ctrl + Q </a:t>
            </a:r>
          </a:p>
          <a:p>
            <a:r>
              <a:rPr lang="en-US" dirty="0" smtClean="0"/>
              <a:t>[C] Alt + F4 </a:t>
            </a:r>
          </a:p>
          <a:p>
            <a:r>
              <a:rPr lang="en-US" dirty="0" smtClean="0"/>
              <a:t>[D] Alt + Q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30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831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1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1.Which of the following is spreadsheet program?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</a:t>
            </a:r>
            <a:r>
              <a:rPr lang="en-US" dirty="0" err="1" smtClean="0"/>
              <a:t>Ms</a:t>
            </a:r>
            <a:r>
              <a:rPr lang="en-US" dirty="0" smtClean="0"/>
              <a:t>-word  B.) </a:t>
            </a:r>
            <a:r>
              <a:rPr lang="en-US" dirty="0" err="1" smtClean="0"/>
              <a:t>Ms</a:t>
            </a:r>
            <a:r>
              <a:rPr lang="en-US" dirty="0" smtClean="0"/>
              <a:t>-power point  </a:t>
            </a:r>
          </a:p>
          <a:p>
            <a:r>
              <a:rPr lang="en-US" dirty="0" smtClean="0"/>
              <a:t>C.) </a:t>
            </a:r>
            <a:r>
              <a:rPr lang="en-US" dirty="0" err="1" smtClean="0"/>
              <a:t>Ms</a:t>
            </a:r>
            <a:r>
              <a:rPr lang="en-US" dirty="0" smtClean="0"/>
              <a:t>-excel  D.) </a:t>
            </a:r>
            <a:r>
              <a:rPr lang="en-US" dirty="0" err="1" smtClean="0"/>
              <a:t>Ms</a:t>
            </a:r>
            <a:r>
              <a:rPr lang="en-US" dirty="0" smtClean="0"/>
              <a:t>-access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17731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2.Which is the widely used word processing software in computers?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</a:t>
            </a:r>
            <a:r>
              <a:rPr lang="en-US" dirty="0" err="1" smtClean="0"/>
              <a:t>Ms</a:t>
            </a:r>
            <a:r>
              <a:rPr lang="en-US" dirty="0" smtClean="0"/>
              <a:t>-word  B.) </a:t>
            </a:r>
            <a:r>
              <a:rPr lang="en-US" dirty="0" err="1" smtClean="0"/>
              <a:t>Ms</a:t>
            </a:r>
            <a:r>
              <a:rPr lang="en-US" dirty="0" smtClean="0"/>
              <a:t>-power point  </a:t>
            </a:r>
          </a:p>
          <a:p>
            <a:r>
              <a:rPr lang="en-US" dirty="0" smtClean="0"/>
              <a:t>C.) </a:t>
            </a:r>
            <a:r>
              <a:rPr lang="en-US" dirty="0" err="1" smtClean="0"/>
              <a:t>Ms</a:t>
            </a:r>
            <a:r>
              <a:rPr lang="en-US" dirty="0" smtClean="0"/>
              <a:t>-excel  D.) </a:t>
            </a:r>
            <a:r>
              <a:rPr lang="en-US" dirty="0" err="1" smtClean="0"/>
              <a:t>Ms</a:t>
            </a:r>
            <a:r>
              <a:rPr lang="en-US" dirty="0" smtClean="0"/>
              <a:t>-access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48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4.Ms-power point is a ________ language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Document  B.) Spreadsheet  </a:t>
            </a:r>
          </a:p>
          <a:p>
            <a:r>
              <a:rPr lang="en-US" dirty="0" smtClean="0"/>
              <a:t>C.) Presentation  D.) programmatic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05101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5.The combination of row and column is called ______________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Line B.) Colum </a:t>
            </a:r>
          </a:p>
          <a:p>
            <a:r>
              <a:rPr lang="en-US" dirty="0" smtClean="0"/>
              <a:t>C.) Cell D.) Row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6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7.In </a:t>
            </a:r>
            <a:r>
              <a:rPr lang="en-US" dirty="0" err="1" smtClean="0"/>
              <a:t>ms</a:t>
            </a:r>
            <a:r>
              <a:rPr lang="en-US" dirty="0" smtClean="0"/>
              <a:t>-word F7 functional key is used for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Refreshing the page  B.) Modify the document  </a:t>
            </a:r>
          </a:p>
          <a:p>
            <a:r>
              <a:rPr lang="en-US" dirty="0" smtClean="0"/>
              <a:t>C.) Spell check  D.) None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5874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9.Ctrl+P shortcut key is used for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Deleting the document  B.) Saving the document  </a:t>
            </a:r>
          </a:p>
          <a:p>
            <a:r>
              <a:rPr lang="en-US" dirty="0" smtClean="0"/>
              <a:t>C.) Printing the document  D.) Mailing the document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26845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11.Watermark option is available in _________ menu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Insert  B.) Mailing  </a:t>
            </a:r>
          </a:p>
          <a:p>
            <a:r>
              <a:rPr lang="en-US" dirty="0" smtClean="0"/>
              <a:t>C.) References  D.) Design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10513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12.Escape key is used in power point for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A.) Open new slide  B.) Deleting slide  </a:t>
            </a:r>
          </a:p>
          <a:p>
            <a:r>
              <a:rPr lang="en-US" dirty="0" smtClean="0"/>
              <a:t>C.) Saving the slide  D.) Come out of slide show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635745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78</TotalTime>
  <Words>247</Words>
  <Application>Microsoft Office PowerPoint</Application>
  <PresentationFormat>On-screen Show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Austin</vt:lpstr>
      <vt:lpstr> WORD  Questions on </vt:lpstr>
      <vt:lpstr>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2O14</cp:lastModifiedBy>
  <cp:revision>7</cp:revision>
  <dcterms:created xsi:type="dcterms:W3CDTF">2014-03-23T19:24:48Z</dcterms:created>
  <dcterms:modified xsi:type="dcterms:W3CDTF">2018-12-04T17:43:47Z</dcterms:modified>
</cp:coreProperties>
</file>